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72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4665"/>
  </p:normalViewPr>
  <p:slideViewPr>
    <p:cSldViewPr>
      <p:cViewPr varScale="1">
        <p:scale>
          <a:sx n="107" d="100"/>
          <a:sy n="107" d="100"/>
        </p:scale>
        <p:origin x="656" y="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9CC3621-2599-4A4E-B1F3-0C2AA89C33AF}" type="datetimeFigureOut">
              <a:rPr lang="en-US" smtClean="0"/>
              <a:pPr/>
              <a:t>10/27/19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F00B4E1-F476-4B8E-9DFB-C5E80FA5C4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3621-2599-4A4E-B1F3-0C2AA89C33AF}" type="datetimeFigureOut">
              <a:rPr lang="en-US" smtClean="0"/>
              <a:pPr/>
              <a:t>10/27/19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B4E1-F476-4B8E-9DFB-C5E80FA5C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3621-2599-4A4E-B1F3-0C2AA89C33AF}" type="datetimeFigureOut">
              <a:rPr lang="en-US" smtClean="0"/>
              <a:pPr/>
              <a:t>10/27/19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B4E1-F476-4B8E-9DFB-C5E80FA5C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3621-2599-4A4E-B1F3-0C2AA89C33AF}" type="datetimeFigureOut">
              <a:rPr lang="en-US" smtClean="0"/>
              <a:pPr/>
              <a:t>10/27/19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B4E1-F476-4B8E-9DFB-C5E80FA5C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3621-2599-4A4E-B1F3-0C2AA89C33AF}" type="datetimeFigureOut">
              <a:rPr lang="en-US" smtClean="0"/>
              <a:pPr/>
              <a:t>10/27/19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B4E1-F476-4B8E-9DFB-C5E80FA5C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3621-2599-4A4E-B1F3-0C2AA89C33AF}" type="datetimeFigureOut">
              <a:rPr lang="en-US" smtClean="0"/>
              <a:pPr/>
              <a:t>10/27/19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B4E1-F476-4B8E-9DFB-C5E80FA5C4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3621-2599-4A4E-B1F3-0C2AA89C33AF}" type="datetimeFigureOut">
              <a:rPr lang="en-US" smtClean="0"/>
              <a:pPr/>
              <a:t>10/27/19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B4E1-F476-4B8E-9DFB-C5E80FA5C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3621-2599-4A4E-B1F3-0C2AA89C33AF}" type="datetimeFigureOut">
              <a:rPr lang="en-US" smtClean="0"/>
              <a:pPr/>
              <a:t>10/27/19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B4E1-F476-4B8E-9DFB-C5E80FA5C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3621-2599-4A4E-B1F3-0C2AA89C33AF}" type="datetimeFigureOut">
              <a:rPr lang="en-US" smtClean="0"/>
              <a:pPr/>
              <a:t>10/27/19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B4E1-F476-4B8E-9DFB-C5E80FA5C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3621-2599-4A4E-B1F3-0C2AA89C33AF}" type="datetimeFigureOut">
              <a:rPr lang="en-US" smtClean="0"/>
              <a:pPr/>
              <a:t>10/27/19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B4E1-F476-4B8E-9DFB-C5E80FA5C4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3621-2599-4A4E-B1F3-0C2AA89C33AF}" type="datetimeFigureOut">
              <a:rPr lang="en-US" smtClean="0"/>
              <a:pPr/>
              <a:t>10/27/19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B4E1-F476-4B8E-9DFB-C5E80FA5C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9CC3621-2599-4A4E-B1F3-0C2AA89C33AF}" type="datetimeFigureOut">
              <a:rPr lang="en-US" smtClean="0"/>
              <a:pPr/>
              <a:t>10/27/19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F00B4E1-F476-4B8E-9DFB-C5E80FA5C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0144"/>
            <a:ext cx="3657600" cy="469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086600" cy="457200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tx1"/>
                </a:solidFill>
              </a:rPr>
              <a:t>Kelso’s Choices</a:t>
            </a:r>
            <a:br>
              <a:rPr lang="en-US" sz="7200" b="1" dirty="0">
                <a:solidFill>
                  <a:schemeClr val="tx1"/>
                </a:solidFill>
              </a:rPr>
            </a:br>
            <a:r>
              <a:rPr lang="en-US" sz="7200" b="1" dirty="0">
                <a:solidFill>
                  <a:schemeClr val="tx1"/>
                </a:solidFill>
              </a:rPr>
              <a:t>Conflict Resolution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722864"/>
          </a:xfrm>
        </p:spPr>
        <p:txBody>
          <a:bodyPr/>
          <a:lstStyle/>
          <a:p>
            <a:r>
              <a:rPr lang="en-US" b="1" dirty="0"/>
              <a:t>Feelings give clues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620000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/>
              <a:t>How do Big Problems feel?</a:t>
            </a:r>
          </a:p>
          <a:p>
            <a:r>
              <a:rPr lang="en-US" sz="3200" dirty="0"/>
              <a:t>Playing with matches</a:t>
            </a:r>
          </a:p>
          <a:p>
            <a:r>
              <a:rPr lang="en-US" sz="3200" dirty="0"/>
              <a:t>Writing on the wall</a:t>
            </a:r>
          </a:p>
          <a:p>
            <a:r>
              <a:rPr lang="en-US" sz="3200" dirty="0"/>
              <a:t>Carrying a knife</a:t>
            </a:r>
          </a:p>
          <a:p>
            <a:r>
              <a:rPr lang="en-US" sz="3200" dirty="0"/>
              <a:t>Hitting or kicking </a:t>
            </a:r>
          </a:p>
          <a:p>
            <a:r>
              <a:rPr lang="en-US" sz="3200" dirty="0"/>
              <a:t>Stealing from teacher’s desk</a:t>
            </a:r>
          </a:p>
          <a:p>
            <a:r>
              <a:rPr lang="en-US" sz="3200" dirty="0"/>
              <a:t>Using curse words or bad language</a:t>
            </a:r>
          </a:p>
          <a:p>
            <a:r>
              <a:rPr lang="en-US" sz="3200" dirty="0"/>
              <a:t>Throwing rocks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15617" y="2204383"/>
            <a:ext cx="2340214" cy="235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/>
          </a:bodyPr>
          <a:lstStyle/>
          <a:p>
            <a:r>
              <a:rPr lang="en-US" sz="5400" b="1" dirty="0"/>
              <a:t>Tattling or Telling?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7239000" cy="3992563"/>
          </a:xfrm>
        </p:spPr>
        <p:txBody>
          <a:bodyPr/>
          <a:lstStyle/>
          <a:p>
            <a:r>
              <a:rPr lang="en-US" dirty="0"/>
              <a:t>“Tattling” is:</a:t>
            </a:r>
          </a:p>
          <a:p>
            <a:pPr>
              <a:buNone/>
            </a:pPr>
            <a:r>
              <a:rPr lang="en-US" dirty="0"/>
              <a:t>	when a student tries to get someone in trouble and doesn’t really want to solve the problem.</a:t>
            </a:r>
          </a:p>
          <a:p>
            <a:endParaRPr lang="en-US" dirty="0"/>
          </a:p>
          <a:p>
            <a:r>
              <a:rPr lang="en-US" dirty="0"/>
              <a:t>“Telling” is:</a:t>
            </a:r>
          </a:p>
          <a:p>
            <a:pPr>
              <a:buNone/>
            </a:pPr>
            <a:r>
              <a:rPr lang="en-US" dirty="0"/>
              <a:t>	when a student asks an adult to help resolve a BIG problem.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BIG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Which adults can you tell?</a:t>
            </a:r>
          </a:p>
          <a:p>
            <a:pPr lvl="1"/>
            <a:r>
              <a:rPr lang="en-US" dirty="0"/>
              <a:t>Parent</a:t>
            </a:r>
          </a:p>
          <a:p>
            <a:pPr lvl="1"/>
            <a:r>
              <a:rPr lang="en-US" dirty="0"/>
              <a:t>Bus driver</a:t>
            </a:r>
          </a:p>
          <a:p>
            <a:pPr lvl="1"/>
            <a:r>
              <a:rPr lang="en-US" dirty="0"/>
              <a:t>Relative</a:t>
            </a:r>
          </a:p>
          <a:p>
            <a:pPr lvl="1"/>
            <a:r>
              <a:rPr lang="en-US" dirty="0"/>
              <a:t>Principal</a:t>
            </a:r>
          </a:p>
          <a:p>
            <a:pPr lvl="1"/>
            <a:r>
              <a:rPr lang="en-US" dirty="0"/>
              <a:t>Teacher</a:t>
            </a:r>
          </a:p>
          <a:p>
            <a:pPr lvl="1"/>
            <a:r>
              <a:rPr lang="en-US" dirty="0"/>
              <a:t>Counselor</a:t>
            </a:r>
          </a:p>
          <a:p>
            <a:pPr lvl="1"/>
            <a:r>
              <a:rPr lang="en-US" dirty="0"/>
              <a:t>Friend’s parent</a:t>
            </a:r>
          </a:p>
          <a:p>
            <a:pPr lvl="1"/>
            <a:r>
              <a:rPr lang="en-US" dirty="0"/>
              <a:t>Coach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can you do if there are no adults around to share your problem with?</a:t>
            </a:r>
          </a:p>
          <a:p>
            <a:endParaRPr lang="en-US" dirty="0"/>
          </a:p>
          <a:p>
            <a:r>
              <a:rPr lang="en-US" dirty="0"/>
              <a:t>Questions about handling BIG problems?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485" t="28622" r="4067" b="14135"/>
          <a:stretch>
            <a:fillRect/>
          </a:stretch>
        </p:blipFill>
        <p:spPr>
          <a:xfrm>
            <a:off x="2209800" y="1143000"/>
            <a:ext cx="5562600" cy="511157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4038600" cy="4876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Small Problems:</a:t>
            </a:r>
            <a:br>
              <a:rPr lang="en-US" b="1" dirty="0"/>
            </a:br>
            <a:r>
              <a:rPr lang="en-US" b="1" dirty="0"/>
              <a:t>Try Two </a:t>
            </a:r>
            <a:br>
              <a:rPr lang="en-US" b="1" dirty="0"/>
            </a:br>
            <a:r>
              <a:rPr lang="en-US" b="1" dirty="0"/>
              <a:t>of Kelso’s</a:t>
            </a:r>
            <a:br>
              <a:rPr lang="en-US" b="1" dirty="0"/>
            </a:br>
            <a:r>
              <a:rPr lang="en-US" b="1" dirty="0"/>
              <a:t>Choices</a:t>
            </a:r>
            <a:br>
              <a:rPr lang="en-US" b="1" dirty="0"/>
            </a:br>
            <a:r>
              <a:rPr lang="en-US" b="1" dirty="0"/>
              <a:t>Before </a:t>
            </a:r>
            <a:br>
              <a:rPr lang="en-US" b="1" dirty="0"/>
            </a:br>
            <a:r>
              <a:rPr lang="en-US" b="1" dirty="0"/>
              <a:t>Telling</a:t>
            </a:r>
            <a:br>
              <a:rPr lang="en-US" b="1" dirty="0"/>
            </a:br>
            <a:r>
              <a:rPr lang="en-US" b="1" dirty="0"/>
              <a:t>an</a:t>
            </a:r>
            <a:br>
              <a:rPr lang="en-US" b="1" dirty="0"/>
            </a:br>
            <a:r>
              <a:rPr lang="en-US" b="1" dirty="0"/>
              <a:t>Adult</a:t>
            </a:r>
            <a:br>
              <a:rPr lang="en-US" b="1" dirty="0"/>
            </a:b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Big and Small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/>
              <a:t>Sometimes YOU can handle a problem or conflict.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/>
              <a:t>Other times you need an adult’s help.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/>
              <a:t>How can you tell the difference?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Small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dirty="0"/>
              <a:t>These are problems that you are strong enough and smart enough to handle on your own.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/>
              <a:t>These conflicts you can solve without an adult’s help.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/>
              <a:t>Small problems often happen when an adult is not around (bus stop, bathroom, at home).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Big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Problems or situations that are dangerous or scary need adult help to solve.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/>
              <a:t>Big problems can result in someone being hurt.</a:t>
            </a:r>
          </a:p>
          <a:p>
            <a:pPr algn="ctr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Big or Small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Small: hold your fingers one or two inches apart</a:t>
            </a:r>
          </a:p>
          <a:p>
            <a:r>
              <a:rPr lang="en-US" dirty="0"/>
              <a:t>Big: hold your hands far apart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24200"/>
            <a:ext cx="238225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914400"/>
            <a:ext cx="7024744" cy="799064"/>
          </a:xfrm>
        </p:spPr>
        <p:txBody>
          <a:bodyPr/>
          <a:lstStyle/>
          <a:p>
            <a:r>
              <a:rPr lang="en-US" b="1" dirty="0"/>
              <a:t>A student is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52600"/>
            <a:ext cx="6777317" cy="40800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Making noises when you are trying to work</a:t>
            </a:r>
          </a:p>
          <a:p>
            <a:pPr lvl="1"/>
            <a:r>
              <a:rPr lang="en-US" dirty="0"/>
              <a:t>Small</a:t>
            </a:r>
          </a:p>
          <a:p>
            <a:r>
              <a:rPr lang="en-US" dirty="0"/>
              <a:t>Passing notes about you</a:t>
            </a:r>
          </a:p>
          <a:p>
            <a:pPr lvl="1"/>
            <a:r>
              <a:rPr lang="en-US" dirty="0"/>
              <a:t>Small</a:t>
            </a:r>
          </a:p>
          <a:p>
            <a:r>
              <a:rPr lang="en-US" dirty="0"/>
              <a:t>Playing with matches</a:t>
            </a:r>
          </a:p>
          <a:p>
            <a:pPr lvl="1"/>
            <a:r>
              <a:rPr lang="en-US" dirty="0"/>
              <a:t>Big</a:t>
            </a:r>
          </a:p>
          <a:p>
            <a:r>
              <a:rPr lang="en-US" dirty="0"/>
              <a:t>Cutting in line</a:t>
            </a:r>
          </a:p>
          <a:p>
            <a:pPr lvl="1"/>
            <a:r>
              <a:rPr lang="en-US" dirty="0"/>
              <a:t>Small</a:t>
            </a:r>
          </a:p>
          <a:p>
            <a:r>
              <a:rPr lang="en-US" dirty="0"/>
              <a:t>Writing on the walls</a:t>
            </a:r>
          </a:p>
          <a:p>
            <a:pPr lvl="1"/>
            <a:r>
              <a:rPr lang="en-US" dirty="0"/>
              <a:t>Big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799064"/>
          </a:xfrm>
        </p:spPr>
        <p:txBody>
          <a:bodyPr/>
          <a:lstStyle/>
          <a:p>
            <a:r>
              <a:rPr lang="en-US" b="1" dirty="0"/>
              <a:t>A student is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11171"/>
            <a:ext cx="6777317" cy="40800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Whispering during a movie</a:t>
            </a:r>
          </a:p>
          <a:p>
            <a:pPr lvl="1"/>
            <a:r>
              <a:rPr lang="en-US" dirty="0"/>
              <a:t>Small</a:t>
            </a:r>
          </a:p>
          <a:p>
            <a:r>
              <a:rPr lang="en-US" dirty="0"/>
              <a:t>Not sharing a toy</a:t>
            </a:r>
          </a:p>
          <a:p>
            <a:pPr lvl="1"/>
            <a:r>
              <a:rPr lang="en-US" dirty="0"/>
              <a:t>Small</a:t>
            </a:r>
          </a:p>
          <a:p>
            <a:r>
              <a:rPr lang="en-US" dirty="0"/>
              <a:t>Carrying a knife</a:t>
            </a:r>
          </a:p>
          <a:p>
            <a:pPr lvl="1"/>
            <a:r>
              <a:rPr lang="en-US" dirty="0"/>
              <a:t>Big</a:t>
            </a:r>
          </a:p>
          <a:p>
            <a:r>
              <a:rPr lang="en-US" dirty="0"/>
              <a:t>Being hit or kicked at recess</a:t>
            </a:r>
          </a:p>
          <a:p>
            <a:pPr lvl="1"/>
            <a:r>
              <a:rPr lang="en-US" dirty="0"/>
              <a:t>Big</a:t>
            </a:r>
          </a:p>
          <a:p>
            <a:r>
              <a:rPr lang="en-US" dirty="0"/>
              <a:t>Calling you silly names</a:t>
            </a:r>
          </a:p>
          <a:p>
            <a:pPr lvl="1"/>
            <a:r>
              <a:rPr lang="en-US" dirty="0"/>
              <a:t>Small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722864"/>
          </a:xfrm>
        </p:spPr>
        <p:txBody>
          <a:bodyPr/>
          <a:lstStyle/>
          <a:p>
            <a:r>
              <a:rPr lang="en-US" b="1" dirty="0"/>
              <a:t>A student is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24000"/>
            <a:ext cx="6777317" cy="430862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Taking your pencil without asking</a:t>
            </a:r>
          </a:p>
          <a:p>
            <a:pPr lvl="1"/>
            <a:r>
              <a:rPr lang="en-US" dirty="0"/>
              <a:t>Small</a:t>
            </a:r>
          </a:p>
          <a:p>
            <a:r>
              <a:rPr lang="en-US" dirty="0"/>
              <a:t>Stealing from a teacher’s desk</a:t>
            </a:r>
          </a:p>
          <a:p>
            <a:pPr lvl="1"/>
            <a:r>
              <a:rPr lang="en-US" dirty="0"/>
              <a:t>Big</a:t>
            </a:r>
          </a:p>
          <a:p>
            <a:r>
              <a:rPr lang="en-US" dirty="0"/>
              <a:t>Using bad words (cursing)</a:t>
            </a:r>
          </a:p>
          <a:p>
            <a:pPr lvl="1"/>
            <a:r>
              <a:rPr lang="en-US" dirty="0"/>
              <a:t>Big</a:t>
            </a:r>
          </a:p>
          <a:p>
            <a:r>
              <a:rPr lang="en-US" dirty="0"/>
              <a:t>Spreading a rumor</a:t>
            </a:r>
          </a:p>
          <a:p>
            <a:pPr lvl="1"/>
            <a:r>
              <a:rPr lang="en-US" dirty="0"/>
              <a:t>Small</a:t>
            </a:r>
          </a:p>
          <a:p>
            <a:r>
              <a:rPr lang="en-US" dirty="0"/>
              <a:t>Taking too long at the water fountain</a:t>
            </a:r>
          </a:p>
          <a:p>
            <a:pPr lvl="1"/>
            <a:r>
              <a:rPr lang="en-US" dirty="0"/>
              <a:t>Small</a:t>
            </a:r>
          </a:p>
          <a:p>
            <a:r>
              <a:rPr lang="en-US" dirty="0"/>
              <a:t>Throwing rocks</a:t>
            </a:r>
          </a:p>
          <a:p>
            <a:pPr lvl="1"/>
            <a:r>
              <a:rPr lang="en-US" dirty="0"/>
              <a:t>Big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5800"/>
            <a:ext cx="7024744" cy="799064"/>
          </a:xfrm>
        </p:spPr>
        <p:txBody>
          <a:bodyPr/>
          <a:lstStyle/>
          <a:p>
            <a:r>
              <a:rPr lang="en-US" b="1" dirty="0"/>
              <a:t>Feelings give clues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315200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/>
              <a:t>How do Small Problems Feel?</a:t>
            </a:r>
          </a:p>
          <a:p>
            <a:r>
              <a:rPr lang="en-US" sz="2800" dirty="0"/>
              <a:t>Distracting noises</a:t>
            </a:r>
          </a:p>
          <a:p>
            <a:r>
              <a:rPr lang="en-US" sz="2800" dirty="0"/>
              <a:t>Passing notes</a:t>
            </a:r>
          </a:p>
          <a:p>
            <a:r>
              <a:rPr lang="en-US" sz="2800" dirty="0"/>
              <a:t>Cutting in line</a:t>
            </a:r>
          </a:p>
          <a:p>
            <a:r>
              <a:rPr lang="en-US" sz="2800" dirty="0"/>
              <a:t>Whispering during class</a:t>
            </a:r>
          </a:p>
          <a:p>
            <a:r>
              <a:rPr lang="en-US" sz="2800" dirty="0"/>
              <a:t>Calling you silly names</a:t>
            </a:r>
          </a:p>
          <a:p>
            <a:r>
              <a:rPr lang="en-US" sz="2800" dirty="0"/>
              <a:t>Not sharing a toy</a:t>
            </a:r>
          </a:p>
          <a:p>
            <a:r>
              <a:rPr lang="en-US" sz="2800" dirty="0"/>
              <a:t>Spreading a rumor</a:t>
            </a:r>
          </a:p>
          <a:p>
            <a:r>
              <a:rPr lang="en-US" sz="2800" dirty="0"/>
              <a:t>Taking your pencil without permission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4933" y="2297467"/>
            <a:ext cx="2385134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781</TotalTime>
  <Words>405</Words>
  <Application>Microsoft Macintosh PowerPoint</Application>
  <PresentationFormat>On-screen Show (4:3)</PresentationFormat>
  <Paragraphs>95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Century Gothic</vt:lpstr>
      <vt:lpstr>Wingdings 2</vt:lpstr>
      <vt:lpstr>Austin</vt:lpstr>
      <vt:lpstr>Kelso’s Choices Conflict Resolution</vt:lpstr>
      <vt:lpstr>Big and Small Problems</vt:lpstr>
      <vt:lpstr>Small Problems</vt:lpstr>
      <vt:lpstr>Big Problems</vt:lpstr>
      <vt:lpstr>Big or Small Problem?</vt:lpstr>
      <vt:lpstr>A student is …</vt:lpstr>
      <vt:lpstr>A student is …</vt:lpstr>
      <vt:lpstr>A student is …</vt:lpstr>
      <vt:lpstr>Feelings give clues</vt:lpstr>
      <vt:lpstr>Feelings give clues</vt:lpstr>
      <vt:lpstr>Tattling or Telling?</vt:lpstr>
      <vt:lpstr>BIG Problems</vt:lpstr>
      <vt:lpstr>BIG Problems</vt:lpstr>
      <vt:lpstr>Small Problems: Try Two  of Kelso’s Choices Before  Telling an Adult </vt:lpstr>
    </vt:vector>
  </TitlesOfParts>
  <Company>Forsyth County School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Shelly</dc:creator>
  <cp:lastModifiedBy>Jim Huneycutt</cp:lastModifiedBy>
  <cp:revision>49</cp:revision>
  <dcterms:created xsi:type="dcterms:W3CDTF">2011-10-12T13:22:13Z</dcterms:created>
  <dcterms:modified xsi:type="dcterms:W3CDTF">2019-10-27T15:03:41Z</dcterms:modified>
</cp:coreProperties>
</file>